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 varScale="1">
        <p:scale>
          <a:sx n="56" d="100"/>
          <a:sy n="56" d="100"/>
        </p:scale>
        <p:origin x="2664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39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25.jpe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24.jpeg"/><Relationship Id="rId5" Type="http://schemas.openxmlformats.org/officeDocument/2006/relationships/diagramData" Target="../diagrams/data1.xml"/><Relationship Id="rId15" Type="http://schemas.openxmlformats.org/officeDocument/2006/relationships/image" Target="../media/image28.gif"/><Relationship Id="rId10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microsoft.com/office/2007/relationships/diagramDrawing" Target="../diagrams/drawing1.xml"/><Relationship Id="rId14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8" descr="C:\Users\ПК\Desktop\byQBxJjWJZ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90" y="6548739"/>
            <a:ext cx="1882807" cy="251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ПК\Desktop\IMG-20181017-WA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4372">
            <a:off x="974641" y="4210545"/>
            <a:ext cx="1727950" cy="198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4930005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октябрь 2018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704" y="525231"/>
            <a:ext cx="52148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/>
              <a:t>Чтобы быть счастливым, нужно постоянно стремиться к этому счастью и понимать его. Оно зависит не от обстоятельств, а от себя. </a:t>
            </a:r>
            <a:endParaRPr lang="ru-RU" sz="1600" i="1" dirty="0" smtClean="0"/>
          </a:p>
          <a:p>
            <a:r>
              <a:rPr lang="ru-RU" sz="1600" b="1" i="1" dirty="0"/>
              <a:t> </a:t>
            </a:r>
            <a:r>
              <a:rPr lang="ru-RU" sz="1600" b="1" i="1" dirty="0" smtClean="0"/>
              <a:t>                                                                     </a:t>
            </a:r>
            <a:r>
              <a:rPr lang="ru-RU" sz="1600" b="1" i="1" dirty="0" err="1" smtClean="0"/>
              <a:t>Л.Н.Толстой</a:t>
            </a:r>
            <a:endParaRPr lang="ru-RU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49141" y="1659911"/>
            <a:ext cx="2796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/>
            </a:r>
            <a:br>
              <a:rPr lang="ru-RU" sz="1400" b="1" i="1" dirty="0"/>
            </a:br>
            <a:endParaRPr lang="ru-RU" sz="1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64702" y="1531766"/>
            <a:ext cx="367241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Уважаемая Олеся Михайловна!</a:t>
            </a:r>
          </a:p>
          <a:p>
            <a:pPr algn="just"/>
            <a:r>
              <a:rPr lang="ru-RU" sz="1400" dirty="0" smtClean="0"/>
              <a:t>30 </a:t>
            </a:r>
            <a:r>
              <a:rPr lang="ru-RU" sz="1400" dirty="0"/>
              <a:t>лет — </a:t>
            </a:r>
            <a:r>
              <a:rPr lang="ru-RU" sz="1400" dirty="0" smtClean="0"/>
              <a:t>юбилейная  дата</a:t>
            </a:r>
            <a:r>
              <a:rPr lang="ru-RU" sz="1400" dirty="0"/>
              <a:t>! Время жизненного рассвета, </a:t>
            </a:r>
            <a:r>
              <a:rPr lang="ru-RU" sz="1400" dirty="0" smtClean="0"/>
              <a:t>новых открытий и</a:t>
            </a:r>
            <a:r>
              <a:rPr lang="ru-RU" sz="1400" dirty="0"/>
              <a:t> </a:t>
            </a:r>
            <a:r>
              <a:rPr lang="ru-RU" sz="1400" dirty="0" smtClean="0"/>
              <a:t>достижений; незабываемых </a:t>
            </a:r>
            <a:r>
              <a:rPr lang="ru-RU" sz="1400" dirty="0"/>
              <a:t>минут радости, которую дарят близкие. </a:t>
            </a:r>
            <a:r>
              <a:rPr lang="ru-RU" sz="1400" dirty="0" smtClean="0"/>
              <a:t>Желаем Вам </a:t>
            </a:r>
            <a:r>
              <a:rPr lang="ru-RU" sz="1400" dirty="0"/>
              <a:t>насытиться жизнью сполна, окунуться в бездонное море любви и заботы, ласки и внимания. Пусть удача и успех сопутствуют везде и во всём, уют и тепло царят в </a:t>
            </a:r>
            <a:r>
              <a:rPr lang="ru-RU" sz="1400" dirty="0" smtClean="0"/>
              <a:t>вашем </a:t>
            </a:r>
            <a:r>
              <a:rPr lang="ru-RU" sz="1400" dirty="0"/>
              <a:t>доме и греют сердца любящих </a:t>
            </a:r>
            <a:r>
              <a:rPr lang="ru-RU" sz="1400" dirty="0" smtClean="0"/>
              <a:t>Вас </a:t>
            </a:r>
            <a:r>
              <a:rPr lang="ru-RU" sz="1400" dirty="0"/>
              <a:t>людей. Пусть озорной огонек, горящий в </a:t>
            </a:r>
            <a:r>
              <a:rPr lang="ru-RU" sz="1400" dirty="0" smtClean="0"/>
              <a:t>Ваших </a:t>
            </a:r>
            <a:r>
              <a:rPr lang="ru-RU" sz="1400" dirty="0"/>
              <a:t>глазах, блестит с каждым </a:t>
            </a:r>
            <a:r>
              <a:rPr lang="ru-RU" sz="1400" dirty="0" smtClean="0"/>
              <a:t>годом всё ярче</a:t>
            </a:r>
            <a:r>
              <a:rPr lang="ru-RU" sz="1400" dirty="0"/>
              <a:t>!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14" name="Picture 2" descr="C:\Users\ПК\Downloads\Stsenariy-yubileya-45-let-zhenshhine-702x33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232" y="895271"/>
            <a:ext cx="1340768" cy="70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Flowers-Drawn_07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307" y="1651179"/>
            <a:ext cx="2283693" cy="248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ПК\Desktop\Re-FYsbPj5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82890" y="4139952"/>
            <a:ext cx="1842253" cy="189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ПК\Desktop\CCpEKlnDbO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3553">
            <a:off x="4963583" y="4070393"/>
            <a:ext cx="1545490" cy="211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C:\Users\ПК\Desktop\LTodph28a5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612" y="6691912"/>
            <a:ext cx="1668047" cy="236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9" descr="C:\Users\ПК\Desktop\wUZaNAr-6SQ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22" y="6691913"/>
            <a:ext cx="1796486" cy="236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ПК\Downloads\2138967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5724128"/>
            <a:ext cx="6408711" cy="133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ПК\Desktop\IMG-20181023-WA00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424" y="7493826"/>
            <a:ext cx="2973642" cy="16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5" name="DownRibbonSharp"/>
          <p:cNvSpPr>
            <a:spLocks noEditPoints="1" noChangeArrowheads="1"/>
          </p:cNvSpPr>
          <p:nvPr/>
        </p:nvSpPr>
        <p:spPr bwMode="auto">
          <a:xfrm>
            <a:off x="783780" y="176012"/>
            <a:ext cx="5957588" cy="435548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1600 0 2700"/>
              <a:gd name="G6" fmla="*/ G5 1 2"/>
              <a:gd name="G7" fmla="+- 2700 0 0"/>
              <a:gd name="T0" fmla="*/ 10800 w 21600"/>
              <a:gd name="T1" fmla="*/ 2700 h 21600"/>
              <a:gd name="T2" fmla="*/ 2700 w 21600"/>
              <a:gd name="T3" fmla="*/ 9450 h 21600"/>
              <a:gd name="T4" fmla="*/ 10800 w 21600"/>
              <a:gd name="T5" fmla="*/ 21600 h 21600"/>
              <a:gd name="T6" fmla="*/ 18900 w 21600"/>
              <a:gd name="T7" fmla="*/ 945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7 h 21600"/>
              <a:gd name="T14" fmla="*/ G4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8100" y="0"/>
                </a:lnTo>
                <a:lnTo>
                  <a:pt x="8100" y="2700"/>
                </a:lnTo>
                <a:lnTo>
                  <a:pt x="13500" y="2700"/>
                </a:lnTo>
                <a:lnTo>
                  <a:pt x="13500" y="0"/>
                </a:lnTo>
                <a:lnTo>
                  <a:pt x="21600" y="0"/>
                </a:lnTo>
                <a:lnTo>
                  <a:pt x="18900" y="9450"/>
                </a:lnTo>
                <a:lnTo>
                  <a:pt x="21600" y="18900"/>
                </a:lnTo>
                <a:lnTo>
                  <a:pt x="16200" y="18900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18900"/>
                </a:lnTo>
                <a:lnTo>
                  <a:pt x="0" y="18900"/>
                </a:lnTo>
                <a:lnTo>
                  <a:pt x="2700" y="9450"/>
                </a:lnTo>
                <a:close/>
              </a:path>
              <a:path w="21600" h="21600" fill="none" extrusionOk="0">
                <a:moveTo>
                  <a:pt x="8100" y="2700"/>
                </a:moveTo>
                <a:lnTo>
                  <a:pt x="5400" y="2700"/>
                </a:lnTo>
                <a:lnTo>
                  <a:pt x="5400" y="18900"/>
                </a:lnTo>
              </a:path>
              <a:path w="21600" h="21600" fill="none" extrusionOk="0">
                <a:moveTo>
                  <a:pt x="5400" y="2700"/>
                </a:moveTo>
                <a:lnTo>
                  <a:pt x="8100" y="0"/>
                </a:lnTo>
              </a:path>
              <a:path w="21600" h="21600" fill="none" extrusionOk="0">
                <a:moveTo>
                  <a:pt x="13500" y="2700"/>
                </a:moveTo>
                <a:lnTo>
                  <a:pt x="16200" y="2700"/>
                </a:lnTo>
                <a:lnTo>
                  <a:pt x="16200" y="18900"/>
                </a:lnTo>
              </a:path>
              <a:path w="21600" h="21600" fill="none" extrusionOk="0">
                <a:moveTo>
                  <a:pt x="16200" y="2700"/>
                </a:moveTo>
                <a:lnTo>
                  <a:pt x="13500" y="0"/>
                </a:lnTo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1600" dirty="0" smtClean="0"/>
              <a:t>Наши спортивные достижения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pic>
        <p:nvPicPr>
          <p:cNvPr id="2050" name="Picture 2" descr="C:\Users\ПК\Desktop\IMG-20181023-WA00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695" y="792166"/>
            <a:ext cx="2343458" cy="196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ПК\Desktop\IMG-20181023-WA0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711" y="978822"/>
            <a:ext cx="2094357" cy="168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К\Desktop\IMG-20181023-WA00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90517" y="912136"/>
            <a:ext cx="2016224" cy="168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К\Desktop\IMG-20181023-WA009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80" y="2655287"/>
            <a:ext cx="1488772" cy="265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ПК\Desktop\IMG-20181023-WA01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74" y="5306524"/>
            <a:ext cx="1345757" cy="2001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ПК\Desktop\IMG-20181023-WA01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64" y="5403280"/>
            <a:ext cx="1369800" cy="190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К\Desktop\IMG-20181023-WA007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00" y="2735867"/>
            <a:ext cx="1512168" cy="246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ПК\Desktop\IMG-20181023-WA006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630" y="5405537"/>
            <a:ext cx="1375216" cy="190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19388" y="7493826"/>
            <a:ext cx="30826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командном чемпионате  Республики Татарстан  Юго-Восточной зоны  по бадминтону 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Кашапова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Лейла заняла 3 место,Хамдеев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амиль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3 место, Садриев </a:t>
            </a:r>
            <a:r>
              <a:rPr lang="ru-RU" sz="1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Азат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 место,Зайнуллин Азат-8 место, Разгулов Кирилл- 9 место. Так держать, ребята!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9" name="Picture 11" descr="C:\Users\ПК\Downloads\IMG-20181020-WA002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424" y="5306523"/>
            <a:ext cx="1541885" cy="205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311053" y="2919076"/>
            <a:ext cx="29819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Бадминтон — не хобби и не страсть.</a:t>
            </a:r>
            <a:br>
              <a:rPr lang="ru-RU" sz="1200" b="1" dirty="0"/>
            </a:br>
            <a:r>
              <a:rPr lang="ru-RU" sz="1200" b="1" dirty="0"/>
              <a:t>Это — как полет под небесами…</a:t>
            </a:r>
            <a:br>
              <a:rPr lang="ru-RU" sz="1200" b="1" dirty="0"/>
            </a:br>
            <a:r>
              <a:rPr lang="ru-RU" sz="1200" b="1" dirty="0"/>
              <a:t>Прежде, чем волан успел упасть,</a:t>
            </a:r>
            <a:br>
              <a:rPr lang="ru-RU" sz="1200" b="1" dirty="0"/>
            </a:br>
            <a:r>
              <a:rPr lang="ru-RU" sz="1200" b="1" dirty="0"/>
              <a:t>Мы к нему навстречу мчимся сами</a:t>
            </a:r>
            <a:r>
              <a:rPr lang="ru-RU" sz="1200" b="1" dirty="0" smtClean="0"/>
              <a:t>.</a:t>
            </a:r>
          </a:p>
          <a:p>
            <a:r>
              <a:rPr lang="ru-RU" sz="1200" b="1" dirty="0"/>
              <a:t>В этом устремлении вперед</a:t>
            </a:r>
            <a:br>
              <a:rPr lang="ru-RU" sz="1200" b="1" dirty="0"/>
            </a:br>
            <a:r>
              <a:rPr lang="ru-RU" sz="1200" b="1" dirty="0" smtClean="0"/>
              <a:t>Ощущение </a:t>
            </a:r>
            <a:r>
              <a:rPr lang="ru-RU" sz="1200" b="1" dirty="0"/>
              <a:t>птичьего полета…</a:t>
            </a:r>
            <a:br>
              <a:rPr lang="ru-RU" sz="1200" b="1" dirty="0"/>
            </a:br>
            <a:r>
              <a:rPr lang="ru-RU" sz="1200" b="1" dirty="0"/>
              <a:t>Не для побеждения кого-то,</a:t>
            </a:r>
            <a:br>
              <a:rPr lang="ru-RU" sz="1200" b="1" dirty="0"/>
            </a:br>
            <a:r>
              <a:rPr lang="ru-RU" sz="1200" b="1" dirty="0"/>
              <a:t>Бьем волан, чтобы продлить полет,</a:t>
            </a:r>
            <a:br>
              <a:rPr lang="ru-RU" sz="1200" b="1" dirty="0"/>
            </a:br>
            <a:r>
              <a:rPr lang="ru-RU" sz="1200" b="1" dirty="0"/>
              <a:t>Взмах руки как будто взмах крыла.</a:t>
            </a:r>
            <a:br>
              <a:rPr lang="ru-RU" sz="1200" b="1" dirty="0"/>
            </a:br>
            <a:r>
              <a:rPr lang="ru-RU" sz="1200" b="1" dirty="0"/>
              <a:t>Пускай думают, что в бадминтон играют,</a:t>
            </a:r>
            <a:br>
              <a:rPr lang="ru-RU" sz="1200" b="1" dirty="0"/>
            </a:br>
            <a:r>
              <a:rPr lang="ru-RU" sz="1200" b="1" dirty="0"/>
              <a:t>Но рука крылом когда-то ведь была…</a:t>
            </a:r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ПК\Desktop\kisspng-leaf-autumn-fruit-autumn-5ac4ffce8f5723.39222615152285998258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00" y="32465"/>
            <a:ext cx="1455397" cy="67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К\Desktop\img4-730x5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64" y="7020272"/>
            <a:ext cx="3251936" cy="203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86159" y="395536"/>
            <a:ext cx="1275490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6063" y="4598042"/>
            <a:ext cx="3276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У каждого человека есть  своё любимое место. Для меня таким уголком является деревня и его лес, где я люблю гулять. В середине деревни протекают  маленькая речка, два родника. </a:t>
            </a:r>
          </a:p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Рядом с одним из родников проходит каждое лето праздник «Сабантуй». Родник   ухоженный, красивый,  он находится на живописном месте. Там растут огромные  ивы, говорят им более 100 лет. </a:t>
            </a:r>
          </a:p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Деревня заряжает меня своей природной энергией. Мы должные беречь места, которые нам дороги!</a:t>
            </a:r>
          </a:p>
          <a:p>
            <a:r>
              <a:rPr lang="ru-RU" sz="1200" dirty="0" smtClean="0"/>
              <a:t>                                                                       А. Мальцева.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764704" y="32465"/>
            <a:ext cx="6093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                     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740956" y="3779912"/>
            <a:ext cx="250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697232" y="90858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Мой любимый край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28107" y="492342"/>
            <a:ext cx="3568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                         Осенний парк</a:t>
            </a:r>
          </a:p>
          <a:p>
            <a:r>
              <a:rPr lang="ru-RU" sz="1200" dirty="0" smtClean="0"/>
              <a:t>         Сегодня я гулял </a:t>
            </a:r>
            <a:r>
              <a:rPr lang="ru-RU" sz="1200" dirty="0"/>
              <a:t>в</a:t>
            </a:r>
            <a:r>
              <a:rPr lang="ru-RU" sz="1200" dirty="0" smtClean="0"/>
              <a:t> парке «Здоровье» . Ярко светило солнце, и в то же время капал дождик. От этого парк казался сказочным.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Берёзы нарядились в золотые платья. От дождя их листочки сверкали. На сочной траве тут и там лежали жёлтые листья, как кусочки солнца.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Д.  Ласков </a:t>
            </a: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1352" y="2306801"/>
            <a:ext cx="304664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</a:t>
            </a:r>
          </a:p>
          <a:p>
            <a:r>
              <a:rPr lang="ru-RU" sz="1200" dirty="0" smtClean="0"/>
              <a:t>              Мой любимый уголок- это парк </a:t>
            </a:r>
            <a:r>
              <a:rPr lang="ru-RU" sz="1200" dirty="0"/>
              <a:t> </a:t>
            </a:r>
            <a:r>
              <a:rPr lang="ru-RU" sz="1200" dirty="0" smtClean="0"/>
              <a:t>«Здоровье» !  Там я гуляю с друзьями. Здесь  есть горки, качели, батуты, тренажёры и многое другое. Особенно мне понравилось кататься на тарзанке. Ещё есть туннели  и  места , где кормят птичек. А какой  красивый фонтан! Там весело и хорошо! Осенью в парке очень красиво. </a:t>
            </a:r>
            <a:endParaRPr lang="ru-RU" sz="1200" dirty="0"/>
          </a:p>
          <a:p>
            <a:r>
              <a:rPr lang="ru-RU" sz="1200" dirty="0" smtClean="0"/>
              <a:t>      Я очень люблю этот парк.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В. </a:t>
            </a:r>
            <a:r>
              <a:rPr lang="ru-RU" sz="1200" dirty="0" err="1" smtClean="0"/>
              <a:t>Масалимова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Прогулка в осеннем лесу</a:t>
            </a:r>
          </a:p>
          <a:p>
            <a:r>
              <a:rPr lang="ru-RU" sz="1200" dirty="0" smtClean="0"/>
              <a:t>         Наступила золотая осень. Ах, какие красивые осенние  деревья! Всё покрыто золотым ковром.</a:t>
            </a:r>
          </a:p>
          <a:p>
            <a:r>
              <a:rPr lang="ru-RU" sz="1200" dirty="0" smtClean="0"/>
              <a:t>         Недавно мы поехали в лес за грибами. В лесу очень чистый воздух. Мы долго гуляли по лесу и натолкнулись на целую поляну грибов. Интересно, а сколько я смогу собрать грибов?  …У меня получилась целая корзина!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Это был чудесный день, который всем очень понравился.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                       А. Золотухина</a:t>
            </a:r>
            <a:endParaRPr lang="ru-RU" sz="1200" dirty="0"/>
          </a:p>
        </p:txBody>
      </p:sp>
      <p:pic>
        <p:nvPicPr>
          <p:cNvPr id="3074" name="Picture 2" descr="C:\Users\ПК\Downloads\view_4222447_31977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968" y="550252"/>
            <a:ext cx="2445682" cy="153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К\Downloads\5b8b7e46d979f_2%20копия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49" y="2062002"/>
            <a:ext cx="2874497" cy="176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ПК\Downloads\MZF_659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15" y="3923928"/>
            <a:ext cx="2818048" cy="188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ilm"/>
          <p:cNvSpPr>
            <a:spLocks noEditPoints="1" noChangeArrowheads="1"/>
          </p:cNvSpPr>
          <p:nvPr/>
        </p:nvSpPr>
        <p:spPr bwMode="auto">
          <a:xfrm flipH="1">
            <a:off x="3260263" y="6012160"/>
            <a:ext cx="304751" cy="3047943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4960 w 21600"/>
              <a:gd name="T17" fmla="*/ 8129 h 21600"/>
              <a:gd name="T18" fmla="*/ 17079 w 21600"/>
              <a:gd name="T19" fmla="*/ 1342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lnTo>
                  <a:pt x="21600" y="0"/>
                </a:lnTo>
                <a:close/>
              </a:path>
              <a:path w="21600" h="21600" extrusionOk="0">
                <a:moveTo>
                  <a:pt x="3014" y="21600"/>
                </a:moveTo>
                <a:lnTo>
                  <a:pt x="3014" y="0"/>
                </a:lnTo>
                <a:lnTo>
                  <a:pt x="0" y="0"/>
                </a:lnTo>
                <a:lnTo>
                  <a:pt x="0" y="21600"/>
                </a:lnTo>
                <a:lnTo>
                  <a:pt x="3014" y="21600"/>
                </a:lnTo>
                <a:close/>
              </a:path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18586" y="0"/>
                </a:lnTo>
                <a:lnTo>
                  <a:pt x="18586" y="21600"/>
                </a:lnTo>
                <a:lnTo>
                  <a:pt x="21600" y="21600"/>
                </a:lnTo>
                <a:close/>
              </a:path>
              <a:path w="21600" h="21600" extrusionOk="0">
                <a:moveTo>
                  <a:pt x="6028" y="6574"/>
                </a:moveTo>
                <a:lnTo>
                  <a:pt x="15572" y="6574"/>
                </a:lnTo>
                <a:lnTo>
                  <a:pt x="16074" y="6574"/>
                </a:lnTo>
                <a:lnTo>
                  <a:pt x="16326" y="6457"/>
                </a:lnTo>
                <a:lnTo>
                  <a:pt x="16577" y="6339"/>
                </a:lnTo>
                <a:lnTo>
                  <a:pt x="16828" y="6222"/>
                </a:lnTo>
                <a:lnTo>
                  <a:pt x="17079" y="6222"/>
                </a:lnTo>
                <a:lnTo>
                  <a:pt x="17330" y="5987"/>
                </a:lnTo>
                <a:lnTo>
                  <a:pt x="17330" y="5870"/>
                </a:lnTo>
                <a:lnTo>
                  <a:pt x="17581" y="5635"/>
                </a:lnTo>
                <a:lnTo>
                  <a:pt x="17581" y="1526"/>
                </a:lnTo>
                <a:lnTo>
                  <a:pt x="17330" y="1291"/>
                </a:lnTo>
                <a:lnTo>
                  <a:pt x="17330" y="1174"/>
                </a:lnTo>
                <a:lnTo>
                  <a:pt x="17079" y="1057"/>
                </a:lnTo>
                <a:lnTo>
                  <a:pt x="16828" y="939"/>
                </a:lnTo>
                <a:lnTo>
                  <a:pt x="16577" y="822"/>
                </a:lnTo>
                <a:lnTo>
                  <a:pt x="16326" y="704"/>
                </a:lnTo>
                <a:lnTo>
                  <a:pt x="16074" y="704"/>
                </a:lnTo>
                <a:lnTo>
                  <a:pt x="15572" y="587"/>
                </a:lnTo>
                <a:lnTo>
                  <a:pt x="6028" y="587"/>
                </a:lnTo>
                <a:lnTo>
                  <a:pt x="5526" y="704"/>
                </a:lnTo>
                <a:lnTo>
                  <a:pt x="5274" y="704"/>
                </a:lnTo>
                <a:lnTo>
                  <a:pt x="5023" y="822"/>
                </a:lnTo>
                <a:lnTo>
                  <a:pt x="4772" y="939"/>
                </a:lnTo>
                <a:lnTo>
                  <a:pt x="4521" y="1057"/>
                </a:lnTo>
                <a:lnTo>
                  <a:pt x="4270" y="1174"/>
                </a:lnTo>
                <a:lnTo>
                  <a:pt x="4270" y="1291"/>
                </a:lnTo>
                <a:lnTo>
                  <a:pt x="4019" y="1526"/>
                </a:lnTo>
                <a:lnTo>
                  <a:pt x="4019" y="5635"/>
                </a:lnTo>
                <a:lnTo>
                  <a:pt x="4270" y="5870"/>
                </a:lnTo>
                <a:lnTo>
                  <a:pt x="4270" y="5987"/>
                </a:lnTo>
                <a:lnTo>
                  <a:pt x="4521" y="6222"/>
                </a:lnTo>
                <a:lnTo>
                  <a:pt x="4772" y="6222"/>
                </a:lnTo>
                <a:lnTo>
                  <a:pt x="5023" y="6339"/>
                </a:lnTo>
                <a:lnTo>
                  <a:pt x="5274" y="6457"/>
                </a:lnTo>
                <a:lnTo>
                  <a:pt x="5526" y="6574"/>
                </a:lnTo>
                <a:lnTo>
                  <a:pt x="6028" y="6574"/>
                </a:lnTo>
                <a:close/>
              </a:path>
              <a:path w="21600" h="21600" extrusionOk="0">
                <a:moveTo>
                  <a:pt x="6028" y="13617"/>
                </a:moveTo>
                <a:lnTo>
                  <a:pt x="15572" y="13617"/>
                </a:lnTo>
                <a:lnTo>
                  <a:pt x="16074" y="13617"/>
                </a:lnTo>
                <a:lnTo>
                  <a:pt x="16326" y="13617"/>
                </a:lnTo>
                <a:lnTo>
                  <a:pt x="16577" y="13500"/>
                </a:lnTo>
                <a:lnTo>
                  <a:pt x="16828" y="13383"/>
                </a:lnTo>
                <a:lnTo>
                  <a:pt x="17079" y="13265"/>
                </a:lnTo>
                <a:lnTo>
                  <a:pt x="17330" y="13148"/>
                </a:lnTo>
                <a:lnTo>
                  <a:pt x="17330" y="12913"/>
                </a:lnTo>
                <a:lnTo>
                  <a:pt x="17581" y="12796"/>
                </a:lnTo>
                <a:lnTo>
                  <a:pt x="17581" y="8687"/>
                </a:lnTo>
                <a:lnTo>
                  <a:pt x="17330" y="8452"/>
                </a:lnTo>
                <a:lnTo>
                  <a:pt x="17330" y="8335"/>
                </a:lnTo>
                <a:lnTo>
                  <a:pt x="17079" y="8217"/>
                </a:lnTo>
                <a:lnTo>
                  <a:pt x="16828" y="7983"/>
                </a:lnTo>
                <a:lnTo>
                  <a:pt x="16577" y="7983"/>
                </a:lnTo>
                <a:lnTo>
                  <a:pt x="16326" y="7865"/>
                </a:lnTo>
                <a:lnTo>
                  <a:pt x="16074" y="7865"/>
                </a:lnTo>
                <a:lnTo>
                  <a:pt x="15572" y="7748"/>
                </a:lnTo>
                <a:lnTo>
                  <a:pt x="6028" y="7748"/>
                </a:lnTo>
                <a:lnTo>
                  <a:pt x="5526" y="7865"/>
                </a:lnTo>
                <a:lnTo>
                  <a:pt x="5274" y="7865"/>
                </a:lnTo>
                <a:lnTo>
                  <a:pt x="5023" y="7983"/>
                </a:lnTo>
                <a:lnTo>
                  <a:pt x="4772" y="7983"/>
                </a:lnTo>
                <a:lnTo>
                  <a:pt x="4521" y="8217"/>
                </a:lnTo>
                <a:lnTo>
                  <a:pt x="4270" y="8335"/>
                </a:lnTo>
                <a:lnTo>
                  <a:pt x="4270" y="8452"/>
                </a:lnTo>
                <a:lnTo>
                  <a:pt x="4019" y="8687"/>
                </a:lnTo>
                <a:lnTo>
                  <a:pt x="4019" y="12796"/>
                </a:lnTo>
                <a:lnTo>
                  <a:pt x="4270" y="12913"/>
                </a:lnTo>
                <a:lnTo>
                  <a:pt x="4270" y="13148"/>
                </a:lnTo>
                <a:lnTo>
                  <a:pt x="4521" y="13265"/>
                </a:lnTo>
                <a:lnTo>
                  <a:pt x="4772" y="13383"/>
                </a:lnTo>
                <a:lnTo>
                  <a:pt x="5023" y="13500"/>
                </a:lnTo>
                <a:lnTo>
                  <a:pt x="5274" y="13617"/>
                </a:lnTo>
                <a:lnTo>
                  <a:pt x="5526" y="13617"/>
                </a:lnTo>
                <a:lnTo>
                  <a:pt x="6028" y="13617"/>
                </a:lnTo>
                <a:close/>
              </a:path>
              <a:path w="21600" h="21600" extrusionOk="0">
                <a:moveTo>
                  <a:pt x="6028" y="20778"/>
                </a:moveTo>
                <a:lnTo>
                  <a:pt x="15572" y="20778"/>
                </a:lnTo>
                <a:lnTo>
                  <a:pt x="16074" y="20778"/>
                </a:lnTo>
                <a:lnTo>
                  <a:pt x="16326" y="20661"/>
                </a:lnTo>
                <a:lnTo>
                  <a:pt x="16577" y="20661"/>
                </a:lnTo>
                <a:lnTo>
                  <a:pt x="16828" y="20543"/>
                </a:lnTo>
                <a:lnTo>
                  <a:pt x="17079" y="20426"/>
                </a:lnTo>
                <a:lnTo>
                  <a:pt x="17330" y="20309"/>
                </a:lnTo>
                <a:lnTo>
                  <a:pt x="17330" y="20074"/>
                </a:lnTo>
                <a:lnTo>
                  <a:pt x="17581" y="19957"/>
                </a:lnTo>
                <a:lnTo>
                  <a:pt x="17581" y="15730"/>
                </a:lnTo>
                <a:lnTo>
                  <a:pt x="17330" y="15613"/>
                </a:lnTo>
                <a:lnTo>
                  <a:pt x="17330" y="15378"/>
                </a:lnTo>
                <a:lnTo>
                  <a:pt x="17079" y="15378"/>
                </a:lnTo>
                <a:lnTo>
                  <a:pt x="16828" y="15143"/>
                </a:lnTo>
                <a:lnTo>
                  <a:pt x="16577" y="15026"/>
                </a:lnTo>
                <a:lnTo>
                  <a:pt x="16326" y="15026"/>
                </a:lnTo>
                <a:lnTo>
                  <a:pt x="16074" y="15026"/>
                </a:lnTo>
                <a:lnTo>
                  <a:pt x="15572" y="14909"/>
                </a:lnTo>
                <a:lnTo>
                  <a:pt x="6028" y="14909"/>
                </a:lnTo>
                <a:lnTo>
                  <a:pt x="5526" y="15026"/>
                </a:lnTo>
                <a:lnTo>
                  <a:pt x="5274" y="15026"/>
                </a:lnTo>
                <a:lnTo>
                  <a:pt x="5023" y="15026"/>
                </a:lnTo>
                <a:lnTo>
                  <a:pt x="4772" y="15143"/>
                </a:lnTo>
                <a:lnTo>
                  <a:pt x="4521" y="15378"/>
                </a:lnTo>
                <a:lnTo>
                  <a:pt x="4270" y="15378"/>
                </a:lnTo>
                <a:lnTo>
                  <a:pt x="4270" y="15613"/>
                </a:lnTo>
                <a:lnTo>
                  <a:pt x="4019" y="15730"/>
                </a:lnTo>
                <a:lnTo>
                  <a:pt x="4019" y="19957"/>
                </a:lnTo>
                <a:lnTo>
                  <a:pt x="4270" y="20074"/>
                </a:lnTo>
                <a:lnTo>
                  <a:pt x="4270" y="20309"/>
                </a:lnTo>
                <a:lnTo>
                  <a:pt x="4521" y="20426"/>
                </a:lnTo>
                <a:lnTo>
                  <a:pt x="4772" y="20543"/>
                </a:lnTo>
                <a:lnTo>
                  <a:pt x="5023" y="20661"/>
                </a:lnTo>
                <a:lnTo>
                  <a:pt x="5274" y="20661"/>
                </a:lnTo>
                <a:lnTo>
                  <a:pt x="5526" y="20778"/>
                </a:lnTo>
                <a:lnTo>
                  <a:pt x="6028" y="20778"/>
                </a:lnTo>
                <a:close/>
              </a:path>
              <a:path w="21600" h="21600" extrusionOk="0">
                <a:moveTo>
                  <a:pt x="753" y="1291"/>
                </a:moveTo>
                <a:lnTo>
                  <a:pt x="2260" y="1291"/>
                </a:lnTo>
                <a:lnTo>
                  <a:pt x="2260" y="235"/>
                </a:lnTo>
                <a:lnTo>
                  <a:pt x="753" y="235"/>
                </a:lnTo>
                <a:lnTo>
                  <a:pt x="753" y="1291"/>
                </a:lnTo>
                <a:close/>
              </a:path>
              <a:path w="21600" h="21600" extrusionOk="0">
                <a:moveTo>
                  <a:pt x="753" y="2700"/>
                </a:moveTo>
                <a:lnTo>
                  <a:pt x="2260" y="2700"/>
                </a:lnTo>
                <a:lnTo>
                  <a:pt x="2260" y="1643"/>
                </a:lnTo>
                <a:lnTo>
                  <a:pt x="753" y="1643"/>
                </a:lnTo>
                <a:lnTo>
                  <a:pt x="753" y="2700"/>
                </a:lnTo>
                <a:close/>
              </a:path>
              <a:path w="21600" h="21600" extrusionOk="0">
                <a:moveTo>
                  <a:pt x="753" y="4109"/>
                </a:moveTo>
                <a:lnTo>
                  <a:pt x="2260" y="4109"/>
                </a:lnTo>
                <a:lnTo>
                  <a:pt x="2260" y="3052"/>
                </a:lnTo>
                <a:lnTo>
                  <a:pt x="753" y="3052"/>
                </a:lnTo>
                <a:lnTo>
                  <a:pt x="753" y="4109"/>
                </a:lnTo>
                <a:close/>
              </a:path>
              <a:path w="21600" h="21600" extrusionOk="0">
                <a:moveTo>
                  <a:pt x="753" y="5517"/>
                </a:moveTo>
                <a:lnTo>
                  <a:pt x="2260" y="5517"/>
                </a:lnTo>
                <a:lnTo>
                  <a:pt x="2260" y="4461"/>
                </a:lnTo>
                <a:lnTo>
                  <a:pt x="753" y="4461"/>
                </a:lnTo>
                <a:lnTo>
                  <a:pt x="753" y="5517"/>
                </a:lnTo>
                <a:close/>
              </a:path>
              <a:path w="21600" h="21600" extrusionOk="0">
                <a:moveTo>
                  <a:pt x="753" y="6926"/>
                </a:moveTo>
                <a:lnTo>
                  <a:pt x="2260" y="6926"/>
                </a:lnTo>
                <a:lnTo>
                  <a:pt x="2260" y="5870"/>
                </a:lnTo>
                <a:lnTo>
                  <a:pt x="753" y="5870"/>
                </a:lnTo>
                <a:lnTo>
                  <a:pt x="753" y="6926"/>
                </a:lnTo>
                <a:close/>
              </a:path>
              <a:path w="21600" h="21600" extrusionOk="0">
                <a:moveTo>
                  <a:pt x="753" y="8335"/>
                </a:moveTo>
                <a:lnTo>
                  <a:pt x="2260" y="8335"/>
                </a:lnTo>
                <a:lnTo>
                  <a:pt x="2260" y="7278"/>
                </a:lnTo>
                <a:lnTo>
                  <a:pt x="753" y="7278"/>
                </a:lnTo>
                <a:lnTo>
                  <a:pt x="753" y="8335"/>
                </a:lnTo>
                <a:close/>
              </a:path>
              <a:path w="21600" h="21600" extrusionOk="0">
                <a:moveTo>
                  <a:pt x="753" y="9743"/>
                </a:moveTo>
                <a:lnTo>
                  <a:pt x="2260" y="9743"/>
                </a:lnTo>
                <a:lnTo>
                  <a:pt x="2260" y="8687"/>
                </a:lnTo>
                <a:lnTo>
                  <a:pt x="753" y="8687"/>
                </a:lnTo>
                <a:lnTo>
                  <a:pt x="753" y="9743"/>
                </a:lnTo>
                <a:close/>
              </a:path>
              <a:path w="21600" h="21600" extrusionOk="0">
                <a:moveTo>
                  <a:pt x="753" y="11152"/>
                </a:moveTo>
                <a:lnTo>
                  <a:pt x="2260" y="11152"/>
                </a:lnTo>
                <a:lnTo>
                  <a:pt x="2260" y="10096"/>
                </a:lnTo>
                <a:lnTo>
                  <a:pt x="753" y="10096"/>
                </a:lnTo>
                <a:lnTo>
                  <a:pt x="753" y="11152"/>
                </a:lnTo>
                <a:close/>
              </a:path>
              <a:path w="21600" h="21600" extrusionOk="0">
                <a:moveTo>
                  <a:pt x="753" y="12561"/>
                </a:moveTo>
                <a:lnTo>
                  <a:pt x="2260" y="12561"/>
                </a:lnTo>
                <a:lnTo>
                  <a:pt x="2260" y="11504"/>
                </a:lnTo>
                <a:lnTo>
                  <a:pt x="753" y="11504"/>
                </a:lnTo>
                <a:lnTo>
                  <a:pt x="753" y="12561"/>
                </a:lnTo>
                <a:close/>
              </a:path>
              <a:path w="21600" h="21600" extrusionOk="0">
                <a:moveTo>
                  <a:pt x="753" y="13970"/>
                </a:moveTo>
                <a:lnTo>
                  <a:pt x="2260" y="13970"/>
                </a:lnTo>
                <a:lnTo>
                  <a:pt x="2260" y="12913"/>
                </a:lnTo>
                <a:lnTo>
                  <a:pt x="753" y="12913"/>
                </a:lnTo>
                <a:lnTo>
                  <a:pt x="753" y="13970"/>
                </a:lnTo>
                <a:close/>
              </a:path>
              <a:path w="21600" h="21600" extrusionOk="0">
                <a:moveTo>
                  <a:pt x="753" y="15378"/>
                </a:moveTo>
                <a:lnTo>
                  <a:pt x="2260" y="15378"/>
                </a:lnTo>
                <a:lnTo>
                  <a:pt x="2260" y="14322"/>
                </a:lnTo>
                <a:lnTo>
                  <a:pt x="753" y="14322"/>
                </a:lnTo>
                <a:lnTo>
                  <a:pt x="753" y="15378"/>
                </a:lnTo>
                <a:close/>
              </a:path>
              <a:path w="21600" h="21600" extrusionOk="0">
                <a:moveTo>
                  <a:pt x="753" y="16787"/>
                </a:moveTo>
                <a:lnTo>
                  <a:pt x="2260" y="16787"/>
                </a:lnTo>
                <a:lnTo>
                  <a:pt x="2260" y="15730"/>
                </a:lnTo>
                <a:lnTo>
                  <a:pt x="753" y="15730"/>
                </a:lnTo>
                <a:lnTo>
                  <a:pt x="753" y="16787"/>
                </a:lnTo>
                <a:close/>
              </a:path>
              <a:path w="21600" h="21600" extrusionOk="0">
                <a:moveTo>
                  <a:pt x="753" y="18196"/>
                </a:moveTo>
                <a:lnTo>
                  <a:pt x="2260" y="18196"/>
                </a:lnTo>
                <a:lnTo>
                  <a:pt x="2260" y="17139"/>
                </a:lnTo>
                <a:lnTo>
                  <a:pt x="753" y="17139"/>
                </a:lnTo>
                <a:lnTo>
                  <a:pt x="753" y="18196"/>
                </a:lnTo>
                <a:close/>
              </a:path>
              <a:path w="21600" h="21600" extrusionOk="0">
                <a:moveTo>
                  <a:pt x="753" y="19604"/>
                </a:moveTo>
                <a:lnTo>
                  <a:pt x="2260" y="19604"/>
                </a:lnTo>
                <a:lnTo>
                  <a:pt x="2260" y="18548"/>
                </a:lnTo>
                <a:lnTo>
                  <a:pt x="753" y="18548"/>
                </a:lnTo>
                <a:lnTo>
                  <a:pt x="753" y="19604"/>
                </a:lnTo>
                <a:close/>
              </a:path>
              <a:path w="21600" h="21600" extrusionOk="0">
                <a:moveTo>
                  <a:pt x="753" y="21013"/>
                </a:moveTo>
                <a:lnTo>
                  <a:pt x="2260" y="21013"/>
                </a:lnTo>
                <a:lnTo>
                  <a:pt x="2260" y="19957"/>
                </a:lnTo>
                <a:lnTo>
                  <a:pt x="753" y="19957"/>
                </a:lnTo>
                <a:lnTo>
                  <a:pt x="753" y="21013"/>
                </a:lnTo>
                <a:close/>
              </a:path>
              <a:path w="21600" h="21600" extrusionOk="0">
                <a:moveTo>
                  <a:pt x="19340" y="1409"/>
                </a:moveTo>
                <a:lnTo>
                  <a:pt x="20595" y="1409"/>
                </a:lnTo>
                <a:lnTo>
                  <a:pt x="20595" y="352"/>
                </a:lnTo>
                <a:lnTo>
                  <a:pt x="19340" y="352"/>
                </a:lnTo>
                <a:lnTo>
                  <a:pt x="19340" y="1409"/>
                </a:lnTo>
                <a:close/>
              </a:path>
              <a:path w="21600" h="21600" extrusionOk="0">
                <a:moveTo>
                  <a:pt x="19340" y="2700"/>
                </a:moveTo>
                <a:lnTo>
                  <a:pt x="20595" y="2700"/>
                </a:lnTo>
                <a:lnTo>
                  <a:pt x="20595" y="1643"/>
                </a:lnTo>
                <a:lnTo>
                  <a:pt x="19340" y="1643"/>
                </a:lnTo>
                <a:lnTo>
                  <a:pt x="19340" y="2700"/>
                </a:lnTo>
                <a:close/>
              </a:path>
              <a:path w="21600" h="21600" extrusionOk="0">
                <a:moveTo>
                  <a:pt x="19340" y="4109"/>
                </a:moveTo>
                <a:lnTo>
                  <a:pt x="20595" y="4109"/>
                </a:lnTo>
                <a:lnTo>
                  <a:pt x="20595" y="3052"/>
                </a:lnTo>
                <a:lnTo>
                  <a:pt x="19340" y="3052"/>
                </a:lnTo>
                <a:lnTo>
                  <a:pt x="19340" y="4109"/>
                </a:lnTo>
                <a:close/>
              </a:path>
              <a:path w="21600" h="21600" extrusionOk="0">
                <a:moveTo>
                  <a:pt x="19340" y="5517"/>
                </a:moveTo>
                <a:lnTo>
                  <a:pt x="20595" y="5517"/>
                </a:lnTo>
                <a:lnTo>
                  <a:pt x="20595" y="4461"/>
                </a:lnTo>
                <a:lnTo>
                  <a:pt x="19340" y="4461"/>
                </a:lnTo>
                <a:lnTo>
                  <a:pt x="19340" y="5517"/>
                </a:lnTo>
                <a:close/>
              </a:path>
              <a:path w="21600" h="21600" extrusionOk="0">
                <a:moveTo>
                  <a:pt x="19340" y="6926"/>
                </a:moveTo>
                <a:lnTo>
                  <a:pt x="20595" y="6926"/>
                </a:lnTo>
                <a:lnTo>
                  <a:pt x="20595" y="5870"/>
                </a:lnTo>
                <a:lnTo>
                  <a:pt x="19340" y="5870"/>
                </a:lnTo>
                <a:lnTo>
                  <a:pt x="19340" y="6926"/>
                </a:lnTo>
                <a:close/>
              </a:path>
              <a:path w="21600" h="21600" extrusionOk="0">
                <a:moveTo>
                  <a:pt x="19340" y="8335"/>
                </a:moveTo>
                <a:lnTo>
                  <a:pt x="20595" y="8335"/>
                </a:lnTo>
                <a:lnTo>
                  <a:pt x="20595" y="7278"/>
                </a:lnTo>
                <a:lnTo>
                  <a:pt x="19340" y="7278"/>
                </a:lnTo>
                <a:lnTo>
                  <a:pt x="19340" y="8335"/>
                </a:lnTo>
                <a:close/>
              </a:path>
              <a:path w="21600" h="21600" extrusionOk="0">
                <a:moveTo>
                  <a:pt x="19340" y="9743"/>
                </a:moveTo>
                <a:lnTo>
                  <a:pt x="20595" y="9743"/>
                </a:lnTo>
                <a:lnTo>
                  <a:pt x="20595" y="8687"/>
                </a:lnTo>
                <a:lnTo>
                  <a:pt x="19340" y="8687"/>
                </a:lnTo>
                <a:lnTo>
                  <a:pt x="19340" y="9743"/>
                </a:lnTo>
                <a:close/>
              </a:path>
              <a:path w="21600" h="21600" extrusionOk="0">
                <a:moveTo>
                  <a:pt x="19340" y="11152"/>
                </a:moveTo>
                <a:lnTo>
                  <a:pt x="20595" y="11152"/>
                </a:lnTo>
                <a:lnTo>
                  <a:pt x="20595" y="10096"/>
                </a:lnTo>
                <a:lnTo>
                  <a:pt x="19340" y="10096"/>
                </a:lnTo>
                <a:lnTo>
                  <a:pt x="19340" y="11152"/>
                </a:lnTo>
                <a:close/>
              </a:path>
              <a:path w="21600" h="21600" extrusionOk="0">
                <a:moveTo>
                  <a:pt x="19340" y="12561"/>
                </a:moveTo>
                <a:lnTo>
                  <a:pt x="20595" y="12561"/>
                </a:lnTo>
                <a:lnTo>
                  <a:pt x="20595" y="11504"/>
                </a:lnTo>
                <a:lnTo>
                  <a:pt x="19340" y="11504"/>
                </a:lnTo>
                <a:lnTo>
                  <a:pt x="19340" y="12561"/>
                </a:lnTo>
                <a:close/>
              </a:path>
              <a:path w="21600" h="21600" extrusionOk="0">
                <a:moveTo>
                  <a:pt x="19340" y="13970"/>
                </a:moveTo>
                <a:lnTo>
                  <a:pt x="20595" y="13970"/>
                </a:lnTo>
                <a:lnTo>
                  <a:pt x="20595" y="12913"/>
                </a:lnTo>
                <a:lnTo>
                  <a:pt x="19340" y="12913"/>
                </a:lnTo>
                <a:lnTo>
                  <a:pt x="19340" y="13970"/>
                </a:lnTo>
                <a:close/>
              </a:path>
              <a:path w="21600" h="21600" extrusionOk="0">
                <a:moveTo>
                  <a:pt x="19340" y="15378"/>
                </a:moveTo>
                <a:lnTo>
                  <a:pt x="20595" y="15378"/>
                </a:lnTo>
                <a:lnTo>
                  <a:pt x="20595" y="14322"/>
                </a:lnTo>
                <a:lnTo>
                  <a:pt x="19340" y="14322"/>
                </a:lnTo>
                <a:lnTo>
                  <a:pt x="19340" y="15378"/>
                </a:lnTo>
                <a:close/>
              </a:path>
              <a:path w="21600" h="21600" extrusionOk="0">
                <a:moveTo>
                  <a:pt x="19340" y="16787"/>
                </a:moveTo>
                <a:lnTo>
                  <a:pt x="20595" y="16787"/>
                </a:lnTo>
                <a:lnTo>
                  <a:pt x="20595" y="15730"/>
                </a:lnTo>
                <a:lnTo>
                  <a:pt x="19340" y="15730"/>
                </a:lnTo>
                <a:lnTo>
                  <a:pt x="19340" y="16787"/>
                </a:lnTo>
                <a:close/>
              </a:path>
              <a:path w="21600" h="21600" extrusionOk="0">
                <a:moveTo>
                  <a:pt x="19340" y="18196"/>
                </a:moveTo>
                <a:lnTo>
                  <a:pt x="20595" y="18196"/>
                </a:lnTo>
                <a:lnTo>
                  <a:pt x="20595" y="17139"/>
                </a:lnTo>
                <a:lnTo>
                  <a:pt x="19340" y="17139"/>
                </a:lnTo>
                <a:lnTo>
                  <a:pt x="19340" y="18196"/>
                </a:lnTo>
                <a:close/>
              </a:path>
              <a:path w="21600" h="21600" extrusionOk="0">
                <a:moveTo>
                  <a:pt x="19340" y="19604"/>
                </a:moveTo>
                <a:lnTo>
                  <a:pt x="20595" y="19604"/>
                </a:lnTo>
                <a:lnTo>
                  <a:pt x="20595" y="18548"/>
                </a:lnTo>
                <a:lnTo>
                  <a:pt x="19340" y="18548"/>
                </a:lnTo>
                <a:lnTo>
                  <a:pt x="19340" y="19604"/>
                </a:lnTo>
                <a:close/>
              </a:path>
              <a:path w="21600" h="21600" extrusionOk="0">
                <a:moveTo>
                  <a:pt x="19340" y="21013"/>
                </a:moveTo>
                <a:lnTo>
                  <a:pt x="20595" y="21013"/>
                </a:lnTo>
                <a:lnTo>
                  <a:pt x="20595" y="19957"/>
                </a:lnTo>
                <a:lnTo>
                  <a:pt x="19340" y="19957"/>
                </a:lnTo>
                <a:lnTo>
                  <a:pt x="19340" y="21013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Program Files\Microsoft Office\MEDIA\OFFICE14\Bullets\BD14790_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32055" y="2333033"/>
            <a:ext cx="539644" cy="21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Program Files\Microsoft Office\MEDIA\OFFICE14\Bullets\BD14792_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65304" y="2389830"/>
            <a:ext cx="183059" cy="1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Program Files\Microsoft Office\MEDIA\OFFICE14\Bullets\BD14794_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073" y="2333624"/>
            <a:ext cx="323478" cy="23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К\Desktop\osennie-listya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14549" y="5508104"/>
            <a:ext cx="2358236" cy="104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ПК\Downloads\1527683336_mchs-kanikuly-dolzhny-byt-bezopasnymi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99" y="4049244"/>
            <a:ext cx="1997561" cy="72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217" y="3883187"/>
            <a:ext cx="1584176" cy="1019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6" y="8022610"/>
            <a:ext cx="5850617" cy="11308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776099" y="20003"/>
            <a:ext cx="6081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Условия долгой дружбы</a:t>
            </a:r>
          </a:p>
          <a:p>
            <a:r>
              <a:rPr lang="ru-RU" sz="1100" dirty="0"/>
              <a:t>Вот , что писал о дружбе великий русский поэт </a:t>
            </a:r>
            <a:r>
              <a:rPr lang="ru-RU" sz="1100" dirty="0" err="1"/>
              <a:t>А.С.Пушкин</a:t>
            </a:r>
            <a:r>
              <a:rPr lang="ru-RU" sz="1100" dirty="0"/>
              <a:t>:</a:t>
            </a:r>
          </a:p>
          <a:p>
            <a:r>
              <a:rPr lang="ru-RU" sz="1100" dirty="0"/>
              <a:t>«Бог помочь вам, друзья мои,</a:t>
            </a:r>
            <a:br>
              <a:rPr lang="ru-RU" sz="1100" dirty="0"/>
            </a:br>
            <a:r>
              <a:rPr lang="ru-RU" sz="1100" dirty="0"/>
              <a:t>В заботах жизни, царской службы,</a:t>
            </a:r>
            <a:br>
              <a:rPr lang="ru-RU" sz="1100" dirty="0"/>
            </a:br>
            <a:r>
              <a:rPr lang="ru-RU" sz="1100" dirty="0"/>
              <a:t>И на пирах разгульной дружбы,</a:t>
            </a:r>
            <a:br>
              <a:rPr lang="ru-RU" sz="1100" dirty="0"/>
            </a:br>
            <a:r>
              <a:rPr lang="ru-RU" sz="1100" dirty="0"/>
              <a:t>И в сладких таинствах любви!</a:t>
            </a:r>
          </a:p>
          <a:p>
            <a:r>
              <a:rPr lang="ru-RU" sz="1100" dirty="0"/>
              <a:t>Бог помочь вам, друзья мои,</a:t>
            </a:r>
            <a:br>
              <a:rPr lang="ru-RU" sz="1100" dirty="0"/>
            </a:br>
            <a:r>
              <a:rPr lang="ru-RU" sz="1100" dirty="0"/>
              <a:t>И в бурях, и в житейском горе,</a:t>
            </a:r>
            <a:br>
              <a:rPr lang="ru-RU" sz="1100" dirty="0"/>
            </a:br>
            <a:r>
              <a:rPr lang="ru-RU" sz="1100" dirty="0"/>
              <a:t>В краю чужом, в пустынном море</a:t>
            </a:r>
            <a:br>
              <a:rPr lang="ru-RU" sz="1100" dirty="0"/>
            </a:br>
            <a:r>
              <a:rPr lang="ru-RU" sz="1100" dirty="0"/>
              <a:t>И в мрачных пропастях земли!...»</a:t>
            </a:r>
          </a:p>
          <a:p>
            <a:pPr algn="just"/>
            <a:r>
              <a:rPr lang="ru-RU" sz="1100" dirty="0"/>
              <a:t>Что такое дружба?  Для меня это сложный вопрос, но я попробую ответить.  Дружба –это прежде всего понимание и сочувствие. Ведь если ты придешь к другу рассказать о своей проблеме, «открыть»  душу.., а он отвернется и будет веселиться , то согласитесь, что это не  очень приятно. Без понимания дружба долгой не будет.     </a:t>
            </a:r>
          </a:p>
          <a:p>
            <a:pPr algn="just"/>
            <a:r>
              <a:rPr lang="ru-RU" sz="1100" dirty="0"/>
              <a:t>     Но дружба держится не только на понимании. Ее делают крепче одинаковые </a:t>
            </a:r>
            <a:r>
              <a:rPr lang="ru-RU" sz="1100" dirty="0" smtClean="0"/>
              <a:t>интересы. </a:t>
            </a:r>
            <a:r>
              <a:rPr lang="ru-RU" sz="1100" dirty="0"/>
              <a:t>Ведь если ты любишь спорт </a:t>
            </a:r>
            <a:r>
              <a:rPr lang="ru-RU" sz="1100" dirty="0" smtClean="0"/>
              <a:t>,  </a:t>
            </a:r>
            <a:r>
              <a:rPr lang="ru-RU" sz="1100" dirty="0"/>
              <a:t>а твой друг увлекается живописью , то вы вряд ли найдете общий язык.</a:t>
            </a:r>
          </a:p>
          <a:p>
            <a:pPr algn="just"/>
            <a:r>
              <a:rPr lang="ru-RU" sz="1100" dirty="0"/>
              <a:t>     Чем старше мы становимся, тем тяжелее нам выбирать друзей . С возрастом у нас </a:t>
            </a:r>
            <a:r>
              <a:rPr lang="ru-RU" sz="1100" dirty="0" smtClean="0"/>
              <a:t>меняются требования  </a:t>
            </a:r>
            <a:r>
              <a:rPr lang="ru-RU" sz="1100" dirty="0"/>
              <a:t>к ним. Е</a:t>
            </a:r>
            <a:r>
              <a:rPr lang="ru-RU" sz="1100" dirty="0" smtClean="0"/>
              <a:t>сли </a:t>
            </a:r>
            <a:r>
              <a:rPr lang="ru-RU" sz="1100" dirty="0"/>
              <a:t>друг не соответствует этим требованиям, мы возмущаемся и </a:t>
            </a:r>
            <a:r>
              <a:rPr lang="ru-RU" sz="1100" dirty="0" smtClean="0"/>
              <a:t>можем потерять  друга. </a:t>
            </a:r>
            <a:r>
              <a:rPr lang="ru-RU" sz="1100" dirty="0"/>
              <a:t>Конечно, друг может совершать ошибки. </a:t>
            </a:r>
            <a:r>
              <a:rPr lang="ru-RU" sz="1100" dirty="0" smtClean="0"/>
              <a:t> </a:t>
            </a:r>
            <a:r>
              <a:rPr lang="ru-RU" sz="1100" dirty="0"/>
              <a:t>В</a:t>
            </a:r>
            <a:r>
              <a:rPr lang="ru-RU" sz="1100" dirty="0" smtClean="0"/>
              <a:t>едь </a:t>
            </a:r>
            <a:r>
              <a:rPr lang="ru-RU" sz="1100" dirty="0"/>
              <a:t>все мы </a:t>
            </a:r>
            <a:r>
              <a:rPr lang="ru-RU" sz="1100" dirty="0" smtClean="0"/>
              <a:t>несовершенны!</a:t>
            </a:r>
            <a:endParaRPr lang="ru-RU" sz="1100" dirty="0"/>
          </a:p>
          <a:p>
            <a:pPr algn="just"/>
            <a:r>
              <a:rPr lang="ru-RU" sz="1100" dirty="0"/>
              <a:t>     Я считаю, что сохранить дружбу можно. Но для этого нужно дружить бескорыстно, </a:t>
            </a:r>
            <a:r>
              <a:rPr lang="ru-RU" sz="1100" dirty="0" smtClean="0"/>
              <a:t>открыто. </a:t>
            </a:r>
            <a:r>
              <a:rPr lang="ru-RU" sz="1100" dirty="0"/>
              <a:t>Нужно </a:t>
            </a:r>
            <a:r>
              <a:rPr lang="ru-RU" sz="1100" dirty="0" smtClean="0"/>
              <a:t> уметь  понимать друга  </a:t>
            </a:r>
            <a:r>
              <a:rPr lang="ru-RU" sz="1100" dirty="0"/>
              <a:t>и радоваться </a:t>
            </a:r>
            <a:r>
              <a:rPr lang="ru-RU" sz="1100" dirty="0" smtClean="0"/>
              <a:t>его успехам. Мне </a:t>
            </a:r>
            <a:r>
              <a:rPr lang="ru-RU" sz="1100" dirty="0"/>
              <a:t>кажется, именно на этом будет держаться долгая и крепкая дружба</a:t>
            </a:r>
            <a:r>
              <a:rPr lang="ru-RU" sz="1100" dirty="0" smtClean="0"/>
              <a:t>!</a:t>
            </a:r>
          </a:p>
          <a:p>
            <a:pPr algn="r"/>
            <a:r>
              <a:rPr lang="ru-RU" sz="1100" dirty="0"/>
              <a:t> </a:t>
            </a:r>
            <a:r>
              <a:rPr lang="ru-RU" sz="1100" dirty="0" smtClean="0"/>
              <a:t>                                                           </a:t>
            </a:r>
            <a:r>
              <a:rPr lang="ru-RU" sz="1100" dirty="0" err="1" smtClean="0"/>
              <a:t>П.Дылева</a:t>
            </a:r>
            <a:r>
              <a:rPr lang="ru-RU" sz="1100" dirty="0" smtClean="0"/>
              <a:t>, 7Б класс</a:t>
            </a:r>
            <a:endParaRPr lang="ru-RU" sz="1100" dirty="0"/>
          </a:p>
        </p:txBody>
      </p:sp>
      <p:pic>
        <p:nvPicPr>
          <p:cNvPr id="1026" name="Picture 2" descr="C:\Users\ПК\Downloads\C6EkDWwWcAAwCg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539552"/>
            <a:ext cx="3209925" cy="128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К\Desktop\osen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6" y="8068332"/>
            <a:ext cx="1273758" cy="103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51735" y="4525385"/>
            <a:ext cx="60746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Ура, каникулы!</a:t>
            </a:r>
          </a:p>
          <a:p>
            <a:pPr algn="just"/>
            <a:r>
              <a:rPr lang="ru-RU" sz="1000" dirty="0"/>
              <a:t>Итак, впереди каникулы – чудное время, которое так ожидаемо каждым школьником… Это славные деньки, когда нет учебы и, соответственно, отсутствует необходимость просыпаться по будильнику рано, идти в школу и учиться. Но как ни странно, на каникулах тоже следует кое о чем позаботиться. И речь, безусловно, не об учебе, а о БЕЗОПАСНОСТИ</a:t>
            </a:r>
            <a:r>
              <a:rPr lang="ru-RU" sz="1000" dirty="0" smtClean="0"/>
              <a:t>!</a:t>
            </a:r>
          </a:p>
          <a:p>
            <a:r>
              <a:rPr lang="ru-RU" sz="1000" b="1" dirty="0"/>
              <a:t>Внимание!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1. В общественных местах будь вежливым и внимательным к детям и взрослым, соблюдай нормы морали и этики.</a:t>
            </a:r>
            <a:br>
              <a:rPr lang="ru-RU" sz="1000" dirty="0"/>
            </a:br>
            <a:r>
              <a:rPr lang="ru-RU" sz="1000" dirty="0"/>
              <a:t>2. Будь внимательным и осторожным на проезжей части дороги, соблюдай правила дорожного движения.</a:t>
            </a:r>
            <a:br>
              <a:rPr lang="ru-RU" sz="1000" dirty="0"/>
            </a:br>
            <a:r>
              <a:rPr lang="ru-RU" sz="1000" dirty="0"/>
              <a:t>3. При использовании велосипедов соблюдай правила дорожного движения. Кататься на велосипеде можно только во дворе, на спортивной площадке или в парке - только там ты будешь в безопасности.</a:t>
            </a:r>
            <a:br>
              <a:rPr lang="ru-RU" sz="1000" dirty="0"/>
            </a:br>
            <a:r>
              <a:rPr lang="ru-RU" sz="1000" dirty="0"/>
              <a:t>4</a:t>
            </a:r>
            <a:r>
              <a:rPr lang="ru-RU" sz="1000" dirty="0" smtClean="0"/>
              <a:t>. </a:t>
            </a:r>
            <a:r>
              <a:rPr lang="ru-RU" sz="1000" dirty="0"/>
              <a:t>Не разговаривай с посторонними (незнакомыми) людьми. Не открывай дверь незнакомым людям, когда остаешься дома один.</a:t>
            </a:r>
            <a:br>
              <a:rPr lang="ru-RU" sz="1000" dirty="0"/>
            </a:br>
            <a:r>
              <a:rPr lang="ru-RU" sz="1000" dirty="0"/>
              <a:t>5</a:t>
            </a:r>
            <a:r>
              <a:rPr lang="ru-RU" sz="1000" dirty="0" smtClean="0"/>
              <a:t>. </a:t>
            </a:r>
            <a:r>
              <a:rPr lang="ru-RU" sz="1000" dirty="0"/>
              <a:t>Не приводи в дом новых друзей или знакомых без разрешения </a:t>
            </a:r>
            <a:r>
              <a:rPr lang="ru-RU" sz="1000" dirty="0" smtClean="0"/>
              <a:t>родителей.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6</a:t>
            </a:r>
            <a:r>
              <a:rPr lang="ru-RU" sz="1000" dirty="0" smtClean="0"/>
              <a:t>. </a:t>
            </a:r>
            <a:r>
              <a:rPr lang="ru-RU" sz="1000" dirty="0"/>
              <a:t>Не играй в тёмных местах, на свалках, стройплощадках, пустырях и в заброшенных зданиях, рядом с железной дорогой и автомагистралью.</a:t>
            </a:r>
            <a:br>
              <a:rPr lang="ru-RU" sz="1000" dirty="0"/>
            </a:br>
            <a:r>
              <a:rPr lang="ru-RU" sz="1000" dirty="0"/>
              <a:t>7</a:t>
            </a:r>
            <a:r>
              <a:rPr lang="ru-RU" sz="1000" dirty="0" smtClean="0"/>
              <a:t>. </a:t>
            </a:r>
            <a:r>
              <a:rPr lang="ru-RU" sz="1000" dirty="0"/>
              <a:t>Всегда сообщай родителям, куда идёшь гулять.</a:t>
            </a:r>
            <a:br>
              <a:rPr lang="ru-RU" sz="1000" dirty="0"/>
            </a:br>
            <a:r>
              <a:rPr lang="ru-RU" sz="1000" dirty="0"/>
              <a:t>8</a:t>
            </a:r>
            <a:r>
              <a:rPr lang="ru-RU" sz="1000" dirty="0" smtClean="0"/>
              <a:t>. </a:t>
            </a:r>
            <a:r>
              <a:rPr lang="ru-RU" sz="1000" dirty="0"/>
              <a:t>Без сопровождения взрослых и разрешения родителей не ходи к водоёмам (рекам, озёрам, водохранилищам) и в лес, не уезжай в другой населённый пункт.</a:t>
            </a:r>
            <a:br>
              <a:rPr lang="ru-RU" sz="1000" dirty="0"/>
            </a:br>
            <a:r>
              <a:rPr lang="ru-RU" sz="1000" dirty="0"/>
              <a:t>9</a:t>
            </a:r>
            <a:r>
              <a:rPr lang="ru-RU" sz="1000" dirty="0" smtClean="0"/>
              <a:t>. </a:t>
            </a:r>
            <a:r>
              <a:rPr lang="ru-RU" sz="1000" dirty="0"/>
              <a:t>Не дразни и не гладь беспризорных собак и других животных</a:t>
            </a:r>
            <a:r>
              <a:rPr lang="ru-RU" sz="1000" dirty="0" smtClean="0"/>
              <a:t>.</a:t>
            </a:r>
          </a:p>
          <a:p>
            <a:r>
              <a:rPr lang="ru-RU" sz="1000" dirty="0" smtClean="0"/>
              <a:t>10.</a:t>
            </a:r>
            <a:r>
              <a:rPr lang="ru-RU" sz="1000" dirty="0"/>
              <a:t> Носи одежду со светоотражающими </a:t>
            </a:r>
            <a:r>
              <a:rPr lang="ru-RU" sz="1000" dirty="0" smtClean="0"/>
              <a:t>элементами.</a:t>
            </a:r>
            <a:endParaRPr lang="ru-RU" sz="1000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C:\Users\ПК\Downloads\osen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216" y="8068332"/>
            <a:ext cx="1183735" cy="99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2296</TotalTime>
  <Words>557</Words>
  <Application>Microsoft Office PowerPoint</Application>
  <PresentationFormat>Экран (4:3)</PresentationFormat>
  <Paragraphs>87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Пользователь Windows</cp:lastModifiedBy>
  <cp:revision>208</cp:revision>
  <cp:lastPrinted>2016-02-13T10:54:32Z</cp:lastPrinted>
  <dcterms:created xsi:type="dcterms:W3CDTF">2013-09-28T04:10:37Z</dcterms:created>
  <dcterms:modified xsi:type="dcterms:W3CDTF">2018-10-30T07:53:37Z</dcterms:modified>
</cp:coreProperties>
</file>